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58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75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60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90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29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91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780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3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709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95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15BF-ED0E-4D1F-9DE2-0A43B2F0755C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A96E-ABB1-4D33-A6AC-8B50BC84BD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06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El Colegio Ãrula hace entrega a Clara sevilla Ortega por el trabajo y esfuerzo demostrado para la obtenciÃ³n del Diploma Du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" t="3892" r="3204" b="3267"/>
          <a:stretch/>
        </p:blipFill>
        <p:spPr bwMode="auto">
          <a:xfrm>
            <a:off x="280218" y="116632"/>
            <a:ext cx="8540253" cy="655121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29964" y="1560967"/>
            <a:ext cx="6840760" cy="36625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latin typeface="Algerian" pitchFamily="82" charset="0"/>
              </a:rPr>
              <a:t>LA INSTITUCIÓN EDUCATIVA </a:t>
            </a:r>
          </a:p>
          <a:p>
            <a:pPr algn="ctr"/>
            <a:r>
              <a:rPr lang="es-CO" sz="2400" dirty="0">
                <a:latin typeface="Algerian" pitchFamily="82" charset="0"/>
              </a:rPr>
              <a:t>Rural el pescado</a:t>
            </a:r>
          </a:p>
          <a:p>
            <a:pPr algn="ctr"/>
            <a:r>
              <a:rPr lang="es-CO" sz="1600" dirty="0"/>
              <a:t>HACE UN RECONOCIMIENTO ESPECIAL A LA ESTUDIANTE:</a:t>
            </a:r>
          </a:p>
          <a:p>
            <a:pPr algn="ctr"/>
            <a:endParaRPr lang="es-CO" sz="1600" dirty="0"/>
          </a:p>
          <a:p>
            <a:endParaRPr lang="es-CO" sz="1600" dirty="0"/>
          </a:p>
          <a:p>
            <a:pPr algn="ctr"/>
            <a:r>
              <a:rPr lang="es-CO" sz="1600" b="1" dirty="0">
                <a:latin typeface="Agency FB" pitchFamily="34" charset="0"/>
              </a:rPr>
              <a:t>Del grado  11°A  por su destacado desempeño en la prueba de admisión de la Universidad de  Antioquia en el programa de LICENCIATURA EN LITERATURA Y LENGUA CASTELLANA. </a:t>
            </a:r>
          </a:p>
          <a:p>
            <a:pPr algn="ctr"/>
            <a:r>
              <a:rPr lang="es-CO" sz="1600" b="1" dirty="0">
                <a:latin typeface="Agency FB" pitchFamily="34" charset="0"/>
              </a:rPr>
              <a:t>La institución se siente orgullosa del logro alcanzado y le desea el mejor de los éxitos en el futuro académico y profesional que inician en sus vidas.</a:t>
            </a:r>
          </a:p>
          <a:p>
            <a:endParaRPr lang="es-CO" b="1" dirty="0"/>
          </a:p>
          <a:p>
            <a:pPr algn="ctr"/>
            <a:r>
              <a:rPr lang="es-CO" dirty="0">
                <a:latin typeface="Agency FB" pitchFamily="34" charset="0"/>
              </a:rPr>
              <a:t>DADO EN SANTA FE DE ANTIOQUIA EL 19  DE   OCTUBRE DE 2023</a:t>
            </a:r>
          </a:p>
          <a:p>
            <a:pPr algn="ctr"/>
            <a:endParaRPr lang="es-CO" dirty="0">
              <a:latin typeface="Agency FB" pitchFamily="34" charset="0"/>
            </a:endParaRPr>
          </a:p>
          <a:p>
            <a:pPr algn="ctr"/>
            <a:endParaRPr lang="es-CO" dirty="0">
              <a:latin typeface="Agency FB" pitchFamily="34" charset="0"/>
            </a:endParaRPr>
          </a:p>
        </p:txBody>
      </p:sp>
      <p:pic>
        <p:nvPicPr>
          <p:cNvPr id="1030" name="Picture 6" descr="Resultado de imagen para escudo santa fe de antioqu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333" y="1690971"/>
            <a:ext cx="669391" cy="80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74728" y="2592018"/>
            <a:ext cx="39668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JULIANA PARODY TEJADA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44693" y="492405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_____________________RECTOR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50653" y="492406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_____________________</a:t>
            </a:r>
          </a:p>
          <a:p>
            <a:pPr algn="ctr"/>
            <a:r>
              <a:rPr lang="es-CO" dirty="0"/>
              <a:t>DOCENTE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6C078A0-D55C-4140-A73D-72B4293728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64" y="1494564"/>
            <a:ext cx="1194908" cy="119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95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Algerian</vt:lpstr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CORDINACION</dc:creator>
  <cp:lastModifiedBy>Janus</cp:lastModifiedBy>
  <cp:revision>11</cp:revision>
  <cp:lastPrinted>2018-11-22T14:48:09Z</cp:lastPrinted>
  <dcterms:created xsi:type="dcterms:W3CDTF">2018-10-19T16:00:02Z</dcterms:created>
  <dcterms:modified xsi:type="dcterms:W3CDTF">2023-03-10T14:01:17Z</dcterms:modified>
</cp:coreProperties>
</file>