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10020300" cy="6888163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76399" y="1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98818-1922-4866-9F79-9220BA0AE22C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76399" y="6542227"/>
            <a:ext cx="4341591" cy="3448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84CAA-D633-416E-A920-34C190865B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2380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206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483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273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579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97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890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809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421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884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965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832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529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2.bp.blogspot.com/-30-iVmky5WA/UaFWKymIkVI/AAAAAAAAAyg/YfdBu0_EDCE/s1600/marco+celest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5" y="129351"/>
            <a:ext cx="9061115" cy="667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3 Cuadro de texto"/>
          <p:cNvSpPr txBox="1"/>
          <p:nvPr/>
        </p:nvSpPr>
        <p:spPr>
          <a:xfrm>
            <a:off x="1597961" y="848180"/>
            <a:ext cx="5969000" cy="10953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effectLst/>
                <a:latin typeface="Kristen ITC"/>
                <a:ea typeface="Calibri"/>
                <a:cs typeface="Times New Roman"/>
              </a:rPr>
              <a:t>LA INSTITUCIÓN EDUCATIVA </a:t>
            </a:r>
            <a:r>
              <a:rPr lang="es-CO" sz="1100" b="1" dirty="0">
                <a:latin typeface="Kristen ITC"/>
                <a:ea typeface="Calibri"/>
                <a:cs typeface="Times New Roman"/>
              </a:rPr>
              <a:t>RURAL EL PESCADO</a:t>
            </a:r>
            <a:endParaRPr lang="es-CO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effectLst/>
                <a:latin typeface="Kristen ITC"/>
                <a:ea typeface="Calibri"/>
                <a:cs typeface="Times New Roman"/>
              </a:rPr>
              <a:t>SANTA FE DE ANTIOQUIA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latin typeface="Kristen ITC"/>
                <a:ea typeface="Calibri"/>
                <a:cs typeface="Times New Roman"/>
              </a:rPr>
              <a:t>CONCEDE: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3600" b="1" dirty="0">
                <a:solidFill>
                  <a:srgbClr val="00B050"/>
                </a:solidFill>
                <a:latin typeface="Viner Hand ITC" pitchFamily="66" charset="0"/>
                <a:ea typeface="Calibri"/>
                <a:cs typeface="Times New Roman"/>
              </a:rPr>
              <a:t>MENCIÓN DE HONOR A: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3200" b="1" dirty="0"/>
              <a:t>Julián Camilo Berrio Madrid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800" b="1" dirty="0">
                <a:solidFill>
                  <a:srgbClr val="0070C0"/>
                </a:solidFill>
                <a:latin typeface="Algerian" pitchFamily="82" charset="0"/>
                <a:ea typeface="Calibri"/>
                <a:cs typeface="Andalus" pitchFamily="18" charset="-78"/>
              </a:rPr>
              <a:t>DEL GRADO 8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effectLst/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latin typeface="Kristen ITC"/>
                <a:ea typeface="Calibri"/>
                <a:cs typeface="Times New Roman"/>
              </a:rPr>
              <a:t>POR SU  EXCELENTE DESEMPEÑO EN EL SEGUNDO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latin typeface="Kristen ITC"/>
                <a:ea typeface="Calibri"/>
                <a:cs typeface="Times New Roman"/>
              </a:rPr>
              <a:t>PERIODO  ACADÉMICO </a:t>
            </a:r>
            <a:r>
              <a:rPr lang="es-CO" sz="1400" b="1" dirty="0">
                <a:latin typeface="Kristen ITC"/>
                <a:ea typeface="Calibri"/>
                <a:cs typeface="Times New Roman"/>
              </a:rPr>
              <a:t>2023.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solidFill>
                <a:srgbClr val="FF0000"/>
              </a:solidFill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DADO EN SANTA FE DE ANTIOQUIA A LOS  </a:t>
            </a:r>
            <a:r>
              <a:rPr lang="es-CO" sz="14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19  </a:t>
            </a:r>
            <a:r>
              <a:rPr lang="es-CO" sz="11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DIAS  DEL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MES DE JULIO DE </a:t>
            </a:r>
            <a:r>
              <a:rPr lang="es-CO" sz="14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2023.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solidFill>
                <a:srgbClr val="FF0000"/>
              </a:solidFill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solidFill>
                  <a:schemeClr val="tx1"/>
                </a:solidFill>
                <a:latin typeface="Kristen ITC"/>
                <a:ea typeface="Calibri"/>
                <a:cs typeface="Times New Roman"/>
              </a:rPr>
              <a:t>________________________________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dirty="0">
                <a:effectLst/>
                <a:ea typeface="Calibri"/>
                <a:cs typeface="Times New Roman"/>
              </a:rPr>
              <a:t>DIRECTOR DE GRUPO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O" sz="1100" dirty="0">
                <a:ea typeface="Calibri"/>
                <a:cs typeface="Times New Roman"/>
              </a:rPr>
              <a:t>_____________________________________                            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O" sz="1100" dirty="0">
                <a:effectLst/>
                <a:ea typeface="Calibri"/>
                <a:cs typeface="Times New Roman"/>
              </a:rPr>
              <a:t>              </a:t>
            </a:r>
            <a:r>
              <a:rPr lang="es-CO" sz="1100" dirty="0">
                <a:ea typeface="Calibri"/>
                <a:cs typeface="Times New Roman"/>
              </a:rPr>
              <a:t>YHONATHAN CANO GARCÉS</a:t>
            </a:r>
            <a:r>
              <a:rPr lang="es-CO" sz="1100" dirty="0">
                <a:effectLst/>
                <a:ea typeface="Calibri"/>
                <a:cs typeface="Times New Roman"/>
              </a:rPr>
              <a:t>                                 </a:t>
            </a:r>
            <a:r>
              <a:rPr lang="es-CO" sz="1100" dirty="0">
                <a:ea typeface="Calibri"/>
                <a:cs typeface="Times New Roman"/>
              </a:rPr>
              <a:t>              </a:t>
            </a:r>
            <a:r>
              <a:rPr lang="es-CO" sz="1100" dirty="0">
                <a:effectLst/>
                <a:ea typeface="Calibri"/>
                <a:cs typeface="Times New Roman"/>
              </a:rPr>
              <a:t>            EDISON NAUDÍN JIMÉNEZ.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O" sz="1100" dirty="0">
                <a:ea typeface="Calibri"/>
                <a:cs typeface="Times New Roman"/>
              </a:rPr>
              <a:t>                          RECTOR                                                                                         COORDINADOR </a:t>
            </a:r>
            <a:endParaRPr lang="es-CO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effectLst/>
                <a:latin typeface="Kristen ITC"/>
                <a:ea typeface="Calibri"/>
                <a:cs typeface="Times New Roman"/>
              </a:rPr>
              <a:t> </a:t>
            </a:r>
            <a:endParaRPr lang="es-CO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10 Estrella de 12 puntas"/>
          <p:cNvSpPr/>
          <p:nvPr/>
        </p:nvSpPr>
        <p:spPr>
          <a:xfrm>
            <a:off x="6732240" y="2852937"/>
            <a:ext cx="1872208" cy="1656184"/>
          </a:xfrm>
          <a:prstGeom prst="star12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Britannic Bold" pitchFamily="34" charset="0"/>
                <a:ea typeface="MS Gothic" pitchFamily="49" charset="-128"/>
              </a:rPr>
              <a:t>PUESTO </a:t>
            </a:r>
          </a:p>
          <a:p>
            <a:pPr algn="ctr"/>
            <a:r>
              <a:rPr lang="es-CO" b="1" dirty="0">
                <a:latin typeface="Britannic Bold" pitchFamily="34" charset="0"/>
                <a:ea typeface="MS Gothic" pitchFamily="49" charset="-128"/>
              </a:rPr>
              <a:t>1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0D98DA8-2D46-4CAF-9067-76F6A635EC2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81679"/>
            <a:ext cx="1556792" cy="1556792"/>
          </a:xfrm>
          <a:prstGeom prst="rect">
            <a:avLst/>
          </a:prstGeom>
        </p:spPr>
      </p:pic>
      <p:pic>
        <p:nvPicPr>
          <p:cNvPr id="9" name="Picture 4" descr="https://upload.wikimedia.org/wikipedia/commons/thumb/2/25/Escudo_de_Santa_Fe_de_Antioquia.svg/200px-Escudo_de_Santa_Fe_de_Antioquia.svg.png">
            <a:extLst>
              <a:ext uri="{FF2B5EF4-FFF2-40B4-BE49-F238E27FC236}">
                <a16:creationId xmlns:a16="http://schemas.microsoft.com/office/drawing/2014/main" id="{B174C6F3-A15F-41EC-BFA4-37AC39A1B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990" y="913181"/>
            <a:ext cx="911490" cy="109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59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71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Algerian</vt:lpstr>
      <vt:lpstr>Arial</vt:lpstr>
      <vt:lpstr>Britannic Bold</vt:lpstr>
      <vt:lpstr>Calibri</vt:lpstr>
      <vt:lpstr>Kristen ITC</vt:lpstr>
      <vt:lpstr>Viner Hand ITC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CORDINACION</dc:creator>
  <cp:lastModifiedBy>Janus</cp:lastModifiedBy>
  <cp:revision>29</cp:revision>
  <cp:lastPrinted>2016-07-18T16:38:54Z</cp:lastPrinted>
  <dcterms:created xsi:type="dcterms:W3CDTF">2016-04-11T14:24:16Z</dcterms:created>
  <dcterms:modified xsi:type="dcterms:W3CDTF">2023-03-11T13:04:39Z</dcterms:modified>
</cp:coreProperties>
</file>