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4D68F-F537-432D-A87A-98CA30411E6B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AA69-2A35-42B1-A7CB-27FB123C3F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62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89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644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134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56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88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975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224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24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02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031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69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BBD2E-80D2-4CDD-B884-6B9925ABD170}" type="datetimeFigureOut">
              <a:rPr lang="es-CO" smtClean="0"/>
              <a:t>11/03/2023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1180-B64B-464F-8CB6-FF21E84837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99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4.bp.blogspot.com/-Rc3LeqEkzFs/UFhxsuBbZ0I/AAAAAAAABBE/4_pvS7QhteE/s1600/borde+decorativo+de+diploma+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9985" y="-1184535"/>
            <a:ext cx="6858001" cy="9227071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3 Cuadro de texto"/>
          <p:cNvSpPr txBox="1"/>
          <p:nvPr/>
        </p:nvSpPr>
        <p:spPr>
          <a:xfrm>
            <a:off x="1615449" y="1047574"/>
            <a:ext cx="5969000" cy="8246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s-CO" sz="1200" b="1" dirty="0">
                <a:latin typeface="Kristen ITC"/>
                <a:ea typeface="Calibri"/>
                <a:cs typeface="Times New Roman"/>
              </a:rPr>
              <a:t>LA INSTITUCIÓN EDUCATIVA RURAL EL PESCADO</a:t>
            </a:r>
            <a:endParaRPr lang="es-CO" sz="12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CO" sz="1200" b="1" dirty="0">
                <a:latin typeface="Kristen ITC"/>
                <a:ea typeface="Calibri"/>
                <a:cs typeface="Times New Roman"/>
              </a:rPr>
              <a:t>SANTA FE DE ANTIOQUIA</a:t>
            </a:r>
          </a:p>
          <a:p>
            <a:pPr algn="ctr">
              <a:lnSpc>
                <a:spcPct val="115000"/>
              </a:lnSpc>
            </a:pPr>
            <a:endParaRPr lang="es-CO" sz="12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CO" sz="1200" b="1" dirty="0">
                <a:latin typeface="Kristen ITC"/>
                <a:ea typeface="Calibri"/>
                <a:cs typeface="Times New Roman"/>
              </a:rPr>
              <a:t>CONCEDE</a:t>
            </a:r>
            <a:r>
              <a:rPr lang="es-CO" sz="1100" b="1" dirty="0">
                <a:latin typeface="Kristen ITC"/>
                <a:ea typeface="Calibri"/>
                <a:cs typeface="Times New Roman"/>
              </a:rPr>
              <a:t>:</a:t>
            </a:r>
          </a:p>
          <a:p>
            <a:pPr algn="ctr">
              <a:lnSpc>
                <a:spcPct val="115000"/>
              </a:lnSpc>
            </a:pPr>
            <a:endParaRPr lang="es-CO" sz="11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CO" sz="3600" b="1" dirty="0">
                <a:solidFill>
                  <a:srgbClr val="00B050"/>
                </a:solidFill>
                <a:latin typeface="Urdu Typesetting" panose="03020402040406030203" pitchFamily="66" charset="-78"/>
                <a:ea typeface="Calibri"/>
                <a:cs typeface="Urdu Typesetting" panose="03020402040406030203" pitchFamily="66" charset="-78"/>
              </a:rPr>
              <a:t>MENCIÓN DE HONOR A:</a:t>
            </a:r>
          </a:p>
          <a:p>
            <a:pPr algn="ctr">
              <a:lnSpc>
                <a:spcPct val="115000"/>
              </a:lnSpc>
            </a:pPr>
            <a:r>
              <a:rPr lang="es-ES" sz="3200" b="1" dirty="0">
                <a:solidFill>
                  <a:srgbClr val="FC8004"/>
                </a:solidFill>
              </a:rPr>
              <a:t>José Daniel Ramírez Urrego</a:t>
            </a:r>
          </a:p>
          <a:p>
            <a:pPr algn="ctr">
              <a:lnSpc>
                <a:spcPct val="115000"/>
              </a:lnSpc>
            </a:pPr>
            <a:r>
              <a:rPr lang="es-CO" sz="28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3</a:t>
            </a:r>
          </a:p>
          <a:p>
            <a:pPr algn="ctr">
              <a:lnSpc>
                <a:spcPct val="115000"/>
              </a:lnSpc>
            </a:pPr>
            <a:endParaRPr lang="es-CO" sz="11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CO" sz="1100" b="1" dirty="0">
                <a:latin typeface="Kristen ITC"/>
                <a:ea typeface="Calibri"/>
                <a:cs typeface="Times New Roman"/>
              </a:rPr>
              <a:t>POR SU  EXCELENTE DESEMPEÑO EN EL TERCER</a:t>
            </a:r>
          </a:p>
          <a:p>
            <a:pPr algn="ctr">
              <a:lnSpc>
                <a:spcPct val="115000"/>
              </a:lnSpc>
            </a:pPr>
            <a:r>
              <a:rPr lang="es-CO" sz="1100" b="1" dirty="0">
                <a:latin typeface="Kristen ITC"/>
                <a:ea typeface="Calibri"/>
                <a:cs typeface="Times New Roman"/>
              </a:rPr>
              <a:t>PERIODO  ACADÉMICO </a:t>
            </a:r>
            <a:r>
              <a:rPr lang="es-CO" sz="1400" b="1" dirty="0">
                <a:latin typeface="Kristen ITC"/>
                <a:ea typeface="Calibri"/>
                <a:cs typeface="Times New Roman"/>
              </a:rPr>
              <a:t>2023.</a:t>
            </a:r>
          </a:p>
          <a:p>
            <a:pPr algn="ctr">
              <a:lnSpc>
                <a:spcPct val="115000"/>
              </a:lnSpc>
            </a:pPr>
            <a:endParaRPr lang="es-CO" sz="1100" b="1" dirty="0">
              <a:solidFill>
                <a:srgbClr val="FF0000"/>
              </a:solidFill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CO" sz="1100" b="1" dirty="0">
                <a:solidFill>
                  <a:srgbClr val="7030A0"/>
                </a:solidFill>
                <a:latin typeface="Kristen ITC"/>
                <a:ea typeface="Calibri"/>
                <a:cs typeface="Times New Roman"/>
              </a:rPr>
              <a:t>DADO EN SANTA FE DE ANTIOQUIA A LOS  </a:t>
            </a:r>
            <a:r>
              <a:rPr lang="es-CO" sz="1400" b="1" dirty="0">
                <a:solidFill>
                  <a:srgbClr val="7030A0"/>
                </a:solidFill>
                <a:latin typeface="Kristen ITC"/>
                <a:ea typeface="Calibri"/>
                <a:cs typeface="Times New Roman"/>
              </a:rPr>
              <a:t>15 </a:t>
            </a:r>
            <a:r>
              <a:rPr lang="es-CO" sz="1100" b="1" dirty="0">
                <a:solidFill>
                  <a:srgbClr val="7030A0"/>
                </a:solidFill>
                <a:latin typeface="Kristen ITC"/>
                <a:ea typeface="Calibri"/>
                <a:cs typeface="Times New Roman"/>
              </a:rPr>
              <a:t>DIAS  </a:t>
            </a:r>
          </a:p>
          <a:p>
            <a:pPr algn="ctr">
              <a:lnSpc>
                <a:spcPct val="115000"/>
              </a:lnSpc>
            </a:pPr>
            <a:r>
              <a:rPr lang="es-CO" sz="1100" b="1" dirty="0">
                <a:solidFill>
                  <a:srgbClr val="7030A0"/>
                </a:solidFill>
                <a:latin typeface="Kristen ITC"/>
                <a:ea typeface="Calibri"/>
                <a:cs typeface="Times New Roman"/>
              </a:rPr>
              <a:t>DEL MES DE SEPTIEMBRE DE </a:t>
            </a:r>
            <a:r>
              <a:rPr lang="es-CO" sz="1400" b="1" dirty="0">
                <a:solidFill>
                  <a:srgbClr val="7030A0"/>
                </a:solidFill>
                <a:latin typeface="Kristen ITC"/>
                <a:ea typeface="Calibri"/>
                <a:cs typeface="Times New Roman"/>
              </a:rPr>
              <a:t>2023.</a:t>
            </a:r>
          </a:p>
          <a:p>
            <a:pPr>
              <a:lnSpc>
                <a:spcPct val="115000"/>
              </a:lnSpc>
            </a:pPr>
            <a:endParaRPr lang="es-CO" sz="1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s-CO" sz="1100" dirty="0">
                <a:ea typeface="Calibri"/>
                <a:cs typeface="Times New Roman"/>
              </a:rPr>
              <a:t>__________________________   _________________________   _____________________________                           </a:t>
            </a:r>
          </a:p>
          <a:p>
            <a:pPr>
              <a:lnSpc>
                <a:spcPct val="115000"/>
              </a:lnSpc>
            </a:pPr>
            <a:r>
              <a:rPr lang="es-CO" sz="1100" dirty="0">
                <a:ea typeface="Calibri"/>
                <a:cs typeface="Times New Roman"/>
              </a:rPr>
              <a:t>    YHONATHAN CANO GARCÉS                   DIRECTOR  DE GRUPO               EDISON NAUDÍN JIMÉNEZ.</a:t>
            </a:r>
          </a:p>
          <a:p>
            <a:pPr>
              <a:lnSpc>
                <a:spcPct val="115000"/>
              </a:lnSpc>
            </a:pPr>
            <a:r>
              <a:rPr lang="es-CO" sz="1100" dirty="0">
                <a:ea typeface="Calibri"/>
                <a:cs typeface="Times New Roman"/>
              </a:rPr>
              <a:t>                  RECTOR                                                                                                         COORDINADOR </a:t>
            </a:r>
          </a:p>
          <a:p>
            <a:pPr algn="ctr">
              <a:lnSpc>
                <a:spcPct val="115000"/>
              </a:lnSpc>
            </a:pPr>
            <a:r>
              <a:rPr lang="es-CO" sz="1100" b="1" dirty="0">
                <a:latin typeface="Kristen ITC"/>
                <a:ea typeface="Calibri"/>
                <a:cs typeface="Times New Roman"/>
              </a:rPr>
              <a:t> </a:t>
            </a:r>
            <a:endParaRPr lang="es-CO" sz="1100" dirty="0">
              <a:ea typeface="Calibri"/>
              <a:cs typeface="Times New Roman"/>
            </a:endParaRPr>
          </a:p>
        </p:txBody>
      </p:sp>
      <p:pic>
        <p:nvPicPr>
          <p:cNvPr id="1030" name="Picture 6" descr="http://previews.123rf.com/images/OlgaDrozdova/OlgaDrozdova0905/olgadrozdova090500051/4846301-Medalla-de-oro-con-cinta-de-color-amarillo-vector--Foto-de-archiv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6"/>
          <a:stretch/>
        </p:blipFill>
        <p:spPr bwMode="auto">
          <a:xfrm>
            <a:off x="6915800" y="3271987"/>
            <a:ext cx="1433043" cy="210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115154" y="3501010"/>
            <a:ext cx="9385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dirty="0">
                <a:ln w="12700" cmpd="sng">
                  <a:solidFill>
                    <a:schemeClr val="accent4"/>
                  </a:solidFill>
                  <a:prstDash val="solid"/>
                </a:ln>
              </a:rPr>
              <a:t>1</a:t>
            </a:r>
          </a:p>
          <a:p>
            <a:pPr algn="ctr"/>
            <a:r>
              <a:rPr lang="es-ES" b="1" dirty="0">
                <a:ln w="12700" cmpd="sng">
                  <a:solidFill>
                    <a:schemeClr val="accent4"/>
                  </a:solidFill>
                  <a:prstDash val="solid"/>
                </a:ln>
              </a:rPr>
              <a:t>PUESTO</a:t>
            </a:r>
          </a:p>
        </p:txBody>
      </p:sp>
      <p:pic>
        <p:nvPicPr>
          <p:cNvPr id="8" name="Picture 4" descr="https://upload.wikimedia.org/wikipedia/commons/thumb/2/25/Escudo_de_Santa_Fe_de_Antioquia.svg/200px-Escudo_de_Santa_Fe_de_Antioqui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265" y="1047574"/>
            <a:ext cx="911490" cy="10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previews.123rf.com/images/tigatelu/tigatelu1309/tigatelu130900027/22466969-Muchacho-de-la-historieta-y-una-ni-a-volando-en-un-libro-Foto-de-archiv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04" y="3271985"/>
            <a:ext cx="1443192" cy="133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C32F782-E212-4B12-8071-26D2AAD0BC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66" y="940584"/>
            <a:ext cx="1450278" cy="145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56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71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Kristen ITC</vt:lpstr>
      <vt:lpstr>Urdu Typesetting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Janus</cp:lastModifiedBy>
  <cp:revision>21</cp:revision>
  <cp:lastPrinted>2016-10-18T17:52:28Z</cp:lastPrinted>
  <dcterms:created xsi:type="dcterms:W3CDTF">2016-08-17T14:54:24Z</dcterms:created>
  <dcterms:modified xsi:type="dcterms:W3CDTF">2023-03-11T12:59:04Z</dcterms:modified>
</cp:coreProperties>
</file>