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9206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4833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2733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579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697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8901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8098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421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88846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9654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832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12005-D6C8-4A3B-86EC-A91048D93259}" type="datetimeFigureOut">
              <a:rPr lang="es-CO" smtClean="0"/>
              <a:t>11/03/2023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8D0E2-1FF0-48BD-86B6-80F1803E723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5294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3 Imagen" descr="http://img.aws.ehowcdn.com/intl-300m200/ehow/images/a06/s4/i1/add-border-word-2007-800x80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248201"/>
            <a:ext cx="8793743" cy="6349151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5" name="3 Cuadro de texto"/>
          <p:cNvSpPr txBox="1"/>
          <p:nvPr/>
        </p:nvSpPr>
        <p:spPr>
          <a:xfrm>
            <a:off x="1597961" y="848180"/>
            <a:ext cx="5969000" cy="109537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effectLst/>
                <a:latin typeface="Kristen ITC"/>
                <a:ea typeface="Calibri"/>
                <a:cs typeface="Times New Roman"/>
              </a:rPr>
              <a:t>LA INSTITUCIÓN EDUCATIVA </a:t>
            </a:r>
            <a:r>
              <a:rPr lang="es-CO" sz="1100" b="1" dirty="0">
                <a:latin typeface="Kristen ITC"/>
                <a:ea typeface="Calibri"/>
                <a:cs typeface="Times New Roman"/>
              </a:rPr>
              <a:t>RURAL EL PESCADO</a:t>
            </a:r>
            <a:endParaRPr lang="es-CO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effectLst/>
                <a:latin typeface="Kristen ITC"/>
                <a:ea typeface="Calibri"/>
                <a:cs typeface="Times New Roman"/>
              </a:rPr>
              <a:t>SANTA FE DE ANTIOQUIA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s-CO" sz="1100" b="1" dirty="0">
              <a:latin typeface="Kristen ITC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latin typeface="Kristen ITC"/>
                <a:ea typeface="Calibri"/>
                <a:cs typeface="Times New Roman"/>
              </a:rPr>
              <a:t>CONCEDE: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s-CO" sz="1100" b="1" dirty="0">
              <a:latin typeface="Kristen ITC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3600" b="1" dirty="0">
                <a:solidFill>
                  <a:srgbClr val="00B050"/>
                </a:solidFill>
                <a:latin typeface="Viner Hand ITC" pitchFamily="66" charset="0"/>
                <a:ea typeface="Calibri"/>
                <a:cs typeface="Times New Roman"/>
              </a:rPr>
              <a:t>MENCIÓN DE HONOR A: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2800" b="1" dirty="0">
                <a:solidFill>
                  <a:schemeClr val="tx1"/>
                </a:solidFill>
                <a:latin typeface="Algerian" pitchFamily="82" charset="0"/>
                <a:ea typeface="Calibri"/>
                <a:cs typeface="Andalus" pitchFamily="18" charset="-78"/>
              </a:rPr>
              <a:t>CRISTIAN HUMBERTO PAIBA BENITEZ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2800" b="1" dirty="0">
                <a:solidFill>
                  <a:srgbClr val="0070C0"/>
                </a:solidFill>
                <a:latin typeface="Algerian" pitchFamily="82" charset="0"/>
                <a:ea typeface="Calibri"/>
                <a:cs typeface="Andalus" pitchFamily="18" charset="-78"/>
              </a:rPr>
              <a:t>DEL GRADO 6A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s-CO" sz="1100" b="1" dirty="0">
              <a:effectLst/>
              <a:latin typeface="Kristen ITC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latin typeface="Kristen ITC"/>
                <a:ea typeface="Calibri"/>
                <a:cs typeface="Times New Roman"/>
              </a:rPr>
              <a:t>POR SU  EXCELENTE DESEMPEÑO EN EL PRIMER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latin typeface="Kristen ITC"/>
                <a:ea typeface="Calibri"/>
                <a:cs typeface="Times New Roman"/>
              </a:rPr>
              <a:t>PERIODO  ACADÉMICO </a:t>
            </a:r>
            <a:r>
              <a:rPr lang="es-CO" sz="1400" b="1" dirty="0">
                <a:latin typeface="Kristen ITC"/>
                <a:ea typeface="Calibri"/>
                <a:cs typeface="Times New Roman"/>
              </a:rPr>
              <a:t>2023.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s-CO" sz="1100" b="1" dirty="0">
              <a:solidFill>
                <a:srgbClr val="FF0000"/>
              </a:solidFill>
              <a:latin typeface="Kristen ITC"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solidFill>
                  <a:srgbClr val="FF0000"/>
                </a:solidFill>
                <a:latin typeface="Kristen ITC"/>
                <a:ea typeface="Calibri"/>
                <a:cs typeface="Times New Roman"/>
              </a:rPr>
              <a:t>DADO EN SANTA FE DE ANTIOQUIA A LOS  </a:t>
            </a:r>
            <a:r>
              <a:rPr lang="es-CO" sz="1400" b="1" dirty="0">
                <a:solidFill>
                  <a:srgbClr val="FF0000"/>
                </a:solidFill>
                <a:latin typeface="Kristen ITC"/>
                <a:ea typeface="Calibri"/>
                <a:cs typeface="Times New Roman"/>
              </a:rPr>
              <a:t>22</a:t>
            </a:r>
            <a:r>
              <a:rPr lang="es-CO" sz="1100" b="1" dirty="0">
                <a:solidFill>
                  <a:srgbClr val="FF0000"/>
                </a:solidFill>
                <a:latin typeface="Kristen ITC"/>
                <a:ea typeface="Calibri"/>
                <a:cs typeface="Times New Roman"/>
              </a:rPr>
              <a:t> DÍAS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solidFill>
                  <a:srgbClr val="FF0000"/>
                </a:solidFill>
                <a:latin typeface="Kristen ITC"/>
                <a:ea typeface="Calibri"/>
                <a:cs typeface="Times New Roman"/>
              </a:rPr>
              <a:t>DEL  MES DE ABRIL DE </a:t>
            </a:r>
            <a:r>
              <a:rPr lang="es-CO" sz="1400" b="1" dirty="0">
                <a:solidFill>
                  <a:srgbClr val="FF0000"/>
                </a:solidFill>
                <a:latin typeface="Kristen ITC"/>
                <a:ea typeface="Calibri"/>
                <a:cs typeface="Times New Roman"/>
              </a:rPr>
              <a:t>2023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es-CO" sz="1100" dirty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O" sz="1100" dirty="0">
                <a:ea typeface="Calibri"/>
                <a:cs typeface="Times New Roman"/>
              </a:rPr>
              <a:t>_____________________________________         _________________________________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O" sz="1100" dirty="0">
                <a:effectLst/>
                <a:ea typeface="Calibri"/>
                <a:cs typeface="Times New Roman"/>
              </a:rPr>
              <a:t>              YHONATHAN CANO GARCÉS                                             EDISON NAUDÍN JIMÉNEZ.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s-CO" sz="1100" dirty="0">
                <a:ea typeface="Calibri"/>
                <a:cs typeface="Times New Roman"/>
              </a:rPr>
              <a:t>                          RECTOR                                                                         COORDINADOR </a:t>
            </a:r>
            <a:endParaRPr lang="es-CO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s-CO" sz="1100" b="1" dirty="0">
                <a:effectLst/>
                <a:latin typeface="Kristen ITC"/>
                <a:ea typeface="Calibri"/>
                <a:cs typeface="Times New Roman"/>
              </a:rPr>
              <a:t> </a:t>
            </a:r>
            <a:endParaRPr lang="es-CO" sz="1100" dirty="0">
              <a:effectLst/>
              <a:ea typeface="Calibri"/>
              <a:cs typeface="Times New Roman"/>
            </a:endParaRPr>
          </a:p>
        </p:txBody>
      </p:sp>
      <p:pic>
        <p:nvPicPr>
          <p:cNvPr id="1026" name="Picture 2" descr="http://www.cv-resume.org/curriculumvitae/blog/wp-content/uploads/2008/11/20080326194646-medalla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439" y="3328136"/>
            <a:ext cx="1562792" cy="2233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Elipse"/>
          <p:cNvSpPr/>
          <p:nvPr/>
        </p:nvSpPr>
        <p:spPr>
          <a:xfrm>
            <a:off x="6941316" y="3429000"/>
            <a:ext cx="943051" cy="94612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000" b="1" dirty="0">
                <a:solidFill>
                  <a:schemeClr val="tx1"/>
                </a:solidFill>
              </a:rPr>
              <a:t>PUESTO N° 2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599C3F7-6BB4-44B1-BE5A-EB569AAC30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980234"/>
            <a:ext cx="1307767" cy="1307767"/>
          </a:xfrm>
          <a:prstGeom prst="rect">
            <a:avLst/>
          </a:prstGeom>
        </p:spPr>
      </p:pic>
      <p:pic>
        <p:nvPicPr>
          <p:cNvPr id="12" name="Picture 6" descr="Resultado de imagen para escudo santa fe de antioquia">
            <a:extLst>
              <a:ext uri="{FF2B5EF4-FFF2-40B4-BE49-F238E27FC236}">
                <a16:creationId xmlns:a16="http://schemas.microsoft.com/office/drawing/2014/main" id="{E748928A-2CC9-4AEF-9253-9CEF6B7B8F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566" y="1223744"/>
            <a:ext cx="764946" cy="91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7599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68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Algerian</vt:lpstr>
      <vt:lpstr>Arial</vt:lpstr>
      <vt:lpstr>Calibri</vt:lpstr>
      <vt:lpstr>Kristen ITC</vt:lpstr>
      <vt:lpstr>Viner Hand ITC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CORDINACION</dc:creator>
  <cp:lastModifiedBy>Janus</cp:lastModifiedBy>
  <cp:revision>12</cp:revision>
  <cp:lastPrinted>2016-04-12T14:27:30Z</cp:lastPrinted>
  <dcterms:created xsi:type="dcterms:W3CDTF">2016-04-11T14:24:16Z</dcterms:created>
  <dcterms:modified xsi:type="dcterms:W3CDTF">2023-03-11T12:53:55Z</dcterms:modified>
</cp:coreProperties>
</file>