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88163" cy="100203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FF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048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378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415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812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10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89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815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566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136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845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44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987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fondos diplo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7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5170" y="-1080828"/>
            <a:ext cx="6733657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esultado de imagen para fondos diplom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11560" y="758751"/>
            <a:ext cx="7992887" cy="5463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effectLst/>
                <a:latin typeface="Kristen ITC"/>
                <a:ea typeface="Calibri"/>
                <a:cs typeface="Times New Roman"/>
              </a:rPr>
              <a:t>LA INSTITUCIÓN  EDUCATIVA </a:t>
            </a:r>
            <a:r>
              <a:rPr lang="es-CO" sz="1400" b="1" dirty="0">
                <a:latin typeface="Kristen ITC"/>
                <a:ea typeface="Calibri"/>
                <a:cs typeface="Times New Roman"/>
              </a:rPr>
              <a:t>RURAL EL PESCADO</a:t>
            </a: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effectLst/>
                <a:latin typeface="Kristen ITC"/>
                <a:ea typeface="Calibri"/>
                <a:cs typeface="Times New Roman"/>
              </a:rPr>
              <a:t>SANTA  FE DE ANTIOQUIA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>
                <a:solidFill>
                  <a:srgbClr val="00B050"/>
                </a:solidFill>
                <a:latin typeface="Viner Hand ITC" pitchFamily="66" charset="0"/>
                <a:ea typeface="Calibri"/>
                <a:cs typeface="Times New Roman"/>
              </a:rPr>
              <a:t>CONCEDE MENCIÓN DE HONOR A: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solidFill>
                <a:srgbClr val="00B050"/>
              </a:solidFill>
              <a:latin typeface="Viner Hand ITC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latin typeface="Modern Love" panose="04090805081005020601" pitchFamily="82" charset="0"/>
                <a:ea typeface="Calibri"/>
                <a:cs typeface="Andalus" pitchFamily="18" charset="-78"/>
              </a:rPr>
              <a:t>YURY VALERIA VIDALES ALCARAZ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solidFill>
                  <a:srgbClr val="0070C0"/>
                </a:solidFill>
                <a:latin typeface="Algerian" pitchFamily="82" charset="0"/>
                <a:ea typeface="Calibri"/>
                <a:cs typeface="Andalus" pitchFamily="18" charset="-78"/>
              </a:rPr>
              <a:t>DEL GRADO 3°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POR  SU EXCELENTE DESEMPÉÑO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  ACADÉMICO  EN EL PRIMER PERIODO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AÑO </a:t>
            </a:r>
            <a:r>
              <a:rPr lang="es-CO" sz="2000" b="1" dirty="0">
                <a:latin typeface="Kristen ITC"/>
                <a:ea typeface="Calibri"/>
                <a:cs typeface="Times New Roman"/>
              </a:rPr>
              <a:t>2023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DADO EN SANTA FE DE ANTIOQUIA A LOS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01  DÍAS DEL MES DE DICIEMBRE  DE 2023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a typeface="Calibri"/>
                <a:cs typeface="Times New Roman"/>
              </a:rPr>
              <a:t>_____________________________________         _______________________________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/>
                <a:cs typeface="Times New Roman"/>
              </a:rPr>
              <a:t> </a:t>
            </a:r>
            <a:r>
              <a:rPr lang="es-CO" sz="1400" dirty="0">
                <a:ea typeface="Calibri"/>
                <a:cs typeface="Times New Roman"/>
              </a:rPr>
              <a:t>EDISON NAUDIN JIMENEZ RODRÍGUEZ</a:t>
            </a:r>
            <a:r>
              <a:rPr lang="es-CO" sz="1400" dirty="0">
                <a:effectLst/>
                <a:ea typeface="Calibri"/>
                <a:cs typeface="Times New Roman"/>
              </a:rPr>
              <a:t>                             PEDRO LUÍS PÉREZ RESTREPO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a typeface="Calibri"/>
                <a:cs typeface="Times New Roman"/>
              </a:rPr>
              <a:t>COORDINADOR                                                                        DOCENTE</a:t>
            </a: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effectLst/>
                <a:latin typeface="Kristen ITC"/>
                <a:ea typeface="Calibri"/>
                <a:cs typeface="Times New Roman"/>
              </a:rPr>
              <a:t> </a:t>
            </a:r>
            <a:endParaRPr lang="es-CO" sz="1200" dirty="0">
              <a:effectLst/>
              <a:ea typeface="Calibri"/>
              <a:cs typeface="Times New Roman"/>
            </a:endParaRPr>
          </a:p>
        </p:txBody>
      </p:sp>
      <p:pic>
        <p:nvPicPr>
          <p:cNvPr id="10" name="Picture 6" descr="Escudo de Santa Fe de Antioquia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120" y="1772816"/>
            <a:ext cx="677646" cy="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compensa de oro medalla emblema dibujos animados aislado 6309065 Vector  en Vecteezy">
            <a:extLst>
              <a:ext uri="{FF2B5EF4-FFF2-40B4-BE49-F238E27FC236}">
                <a16:creationId xmlns:a16="http://schemas.microsoft.com/office/drawing/2014/main" id="{F2CF1D6D-BEC4-4FB1-AE9C-BDD33B5DB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703134"/>
            <a:ext cx="2492896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1 CuadroTexto">
            <a:extLst>
              <a:ext uri="{FF2B5EF4-FFF2-40B4-BE49-F238E27FC236}">
                <a16:creationId xmlns:a16="http://schemas.microsoft.com/office/drawing/2014/main" id="{7CA66B69-2BE3-4575-8DD0-2DD34D9DCE84}"/>
              </a:ext>
            </a:extLst>
          </p:cNvPr>
          <p:cNvSpPr txBox="1"/>
          <p:nvPr/>
        </p:nvSpPr>
        <p:spPr>
          <a:xfrm>
            <a:off x="1090383" y="322113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b="1" i="1" dirty="0">
                <a:latin typeface="Rockwell Extra Bold" pitchFamily="18" charset="0"/>
              </a:rPr>
              <a:t>1</a:t>
            </a:r>
          </a:p>
        </p:txBody>
      </p:sp>
      <p:pic>
        <p:nvPicPr>
          <p:cNvPr id="3074" name="Picture 2" descr="Butterflies | Butterfly art, Butterfly wings, Crafts">
            <a:extLst>
              <a:ext uri="{FF2B5EF4-FFF2-40B4-BE49-F238E27FC236}">
                <a16:creationId xmlns:a16="http://schemas.microsoft.com/office/drawing/2014/main" id="{C67E426B-A530-4467-B05C-6E6324DA52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11" b="13358"/>
          <a:stretch/>
        </p:blipFill>
        <p:spPr bwMode="auto">
          <a:xfrm>
            <a:off x="6804248" y="2702396"/>
            <a:ext cx="1545140" cy="22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AD30162-A6F2-4E23-AC67-A8800C03F04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12" y="1419148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4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fondos diplo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7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5170" y="-1080828"/>
            <a:ext cx="6733657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esultado de imagen para fondos diplom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11560" y="758751"/>
            <a:ext cx="7992887" cy="5463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effectLst/>
                <a:latin typeface="Kristen ITC"/>
                <a:ea typeface="Calibri"/>
                <a:cs typeface="Times New Roman"/>
              </a:rPr>
              <a:t>LA INSTITUCIÓN  EDUCATIVA </a:t>
            </a:r>
            <a:r>
              <a:rPr lang="es-CO" sz="1400" b="1" dirty="0">
                <a:latin typeface="Kristen ITC"/>
                <a:ea typeface="Calibri"/>
                <a:cs typeface="Times New Roman"/>
              </a:rPr>
              <a:t>RURAL EL PESCADO</a:t>
            </a: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effectLst/>
                <a:latin typeface="Kristen ITC"/>
                <a:ea typeface="Calibri"/>
                <a:cs typeface="Times New Roman"/>
              </a:rPr>
              <a:t>SANTA  FE DE ANTIOQUIA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>
                <a:solidFill>
                  <a:srgbClr val="00B050"/>
                </a:solidFill>
                <a:latin typeface="Viner Hand ITC" pitchFamily="66" charset="0"/>
                <a:ea typeface="Calibri"/>
                <a:cs typeface="Times New Roman"/>
              </a:rPr>
              <a:t>CONCEDE MENCIÓN DE HONOR A: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solidFill>
                <a:srgbClr val="00B050"/>
              </a:solidFill>
              <a:latin typeface="Viner Hand ITC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latin typeface="Modern Love" panose="04090805081005020601" pitchFamily="82" charset="0"/>
                <a:ea typeface="Calibri"/>
                <a:cs typeface="Andalus" pitchFamily="18" charset="-78"/>
              </a:rPr>
              <a:t>YURY VALERIA VIDALES ALCARAZ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solidFill>
                  <a:srgbClr val="0070C0"/>
                </a:solidFill>
                <a:latin typeface="Algerian" pitchFamily="82" charset="0"/>
                <a:ea typeface="Calibri"/>
                <a:cs typeface="Andalus" pitchFamily="18" charset="-78"/>
              </a:rPr>
              <a:t>DEL GRADO 3°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POR  SU EXCELENTE DESEMPÉÑO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  ACADÉMICO  EN EL PRIMER PERIODO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AÑO </a:t>
            </a:r>
            <a:r>
              <a:rPr lang="es-CO" sz="2000" b="1" dirty="0">
                <a:latin typeface="Kristen ITC"/>
                <a:ea typeface="Calibri"/>
                <a:cs typeface="Times New Roman"/>
              </a:rPr>
              <a:t>2023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DADO EN SANTA FE DE ANTIOQUIA A LOS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01  DÍAS DEL MES DE DICIEMBRE  DE 2023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a typeface="Calibri"/>
                <a:cs typeface="Times New Roman"/>
              </a:rPr>
              <a:t>_____________________________________         _______________________________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/>
                <a:cs typeface="Times New Roman"/>
              </a:rPr>
              <a:t> </a:t>
            </a:r>
            <a:r>
              <a:rPr lang="es-CO" sz="1400" dirty="0">
                <a:ea typeface="Calibri"/>
                <a:cs typeface="Times New Roman"/>
              </a:rPr>
              <a:t>EDISON NAUDIN JIMENEZ RODRÍGUEZ</a:t>
            </a:r>
            <a:r>
              <a:rPr lang="es-CO" sz="1400" dirty="0">
                <a:effectLst/>
                <a:ea typeface="Calibri"/>
                <a:cs typeface="Times New Roman"/>
              </a:rPr>
              <a:t>                             PEDRO LUÍS PÉREZ RESTREPO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a typeface="Calibri"/>
                <a:cs typeface="Times New Roman"/>
              </a:rPr>
              <a:t>COORDINADOR                                                                        DOCENTE</a:t>
            </a: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effectLst/>
                <a:latin typeface="Kristen ITC"/>
                <a:ea typeface="Calibri"/>
                <a:cs typeface="Times New Roman"/>
              </a:rPr>
              <a:t> </a:t>
            </a:r>
            <a:endParaRPr lang="es-CO" sz="1200" dirty="0">
              <a:effectLst/>
              <a:ea typeface="Calibri"/>
              <a:cs typeface="Times New Roman"/>
            </a:endParaRPr>
          </a:p>
        </p:txBody>
      </p:sp>
      <p:pic>
        <p:nvPicPr>
          <p:cNvPr id="10" name="Picture 6" descr="Escudo de Santa Fe de Antioquia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120" y="1772816"/>
            <a:ext cx="677646" cy="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compensa de oro medalla emblema dibujos animados aislado 6309065 Vector  en Vecteezy">
            <a:extLst>
              <a:ext uri="{FF2B5EF4-FFF2-40B4-BE49-F238E27FC236}">
                <a16:creationId xmlns:a16="http://schemas.microsoft.com/office/drawing/2014/main" id="{F2CF1D6D-BEC4-4FB1-AE9C-BDD33B5DB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703134"/>
            <a:ext cx="2492896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1 CuadroTexto">
            <a:extLst>
              <a:ext uri="{FF2B5EF4-FFF2-40B4-BE49-F238E27FC236}">
                <a16:creationId xmlns:a16="http://schemas.microsoft.com/office/drawing/2014/main" id="{7CA66B69-2BE3-4575-8DD0-2DD34D9DCE84}"/>
              </a:ext>
            </a:extLst>
          </p:cNvPr>
          <p:cNvSpPr txBox="1"/>
          <p:nvPr/>
        </p:nvSpPr>
        <p:spPr>
          <a:xfrm>
            <a:off x="1090383" y="322113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i="1" dirty="0">
                <a:latin typeface="Rockwell Extra Bold" pitchFamily="18" charset="0"/>
              </a:rPr>
              <a:t>2</a:t>
            </a:r>
            <a:endParaRPr lang="es-CO" sz="4800" b="1" i="1" dirty="0">
              <a:latin typeface="Rockwell Extra Bold" pitchFamily="18" charset="0"/>
            </a:endParaRPr>
          </a:p>
        </p:txBody>
      </p:sp>
      <p:pic>
        <p:nvPicPr>
          <p:cNvPr id="3074" name="Picture 2" descr="Butterflies | Butterfly art, Butterfly wings, Crafts">
            <a:extLst>
              <a:ext uri="{FF2B5EF4-FFF2-40B4-BE49-F238E27FC236}">
                <a16:creationId xmlns:a16="http://schemas.microsoft.com/office/drawing/2014/main" id="{C67E426B-A530-4467-B05C-6E6324DA52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11" b="13358"/>
          <a:stretch/>
        </p:blipFill>
        <p:spPr bwMode="auto">
          <a:xfrm>
            <a:off x="6804248" y="2702396"/>
            <a:ext cx="1545140" cy="22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AD30162-A6F2-4E23-AC67-A8800C03F04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12" y="1419148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4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fondos diplo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7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5170" y="-1080828"/>
            <a:ext cx="6733657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esultado de imagen para fondos diplom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11560" y="758751"/>
            <a:ext cx="7992887" cy="5463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effectLst/>
                <a:latin typeface="Kristen ITC"/>
                <a:ea typeface="Calibri"/>
                <a:cs typeface="Times New Roman"/>
              </a:rPr>
              <a:t>LA INSTITUCIÓN  EDUCATIVA </a:t>
            </a:r>
            <a:r>
              <a:rPr lang="es-CO" sz="1400" b="1" dirty="0">
                <a:latin typeface="Kristen ITC"/>
                <a:ea typeface="Calibri"/>
                <a:cs typeface="Times New Roman"/>
              </a:rPr>
              <a:t>RURAL EL PESCADO</a:t>
            </a: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effectLst/>
                <a:latin typeface="Kristen ITC"/>
                <a:ea typeface="Calibri"/>
                <a:cs typeface="Times New Roman"/>
              </a:rPr>
              <a:t>SANTA  FE DE ANTIOQUIA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>
                <a:solidFill>
                  <a:srgbClr val="00B050"/>
                </a:solidFill>
                <a:latin typeface="Viner Hand ITC" pitchFamily="66" charset="0"/>
                <a:ea typeface="Calibri"/>
                <a:cs typeface="Times New Roman"/>
              </a:rPr>
              <a:t>CONCEDE MENCIÓN DE HONOR A: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solidFill>
                <a:srgbClr val="00B050"/>
              </a:solidFill>
              <a:latin typeface="Viner Hand ITC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latin typeface="Modern Love" panose="04090805081005020601" pitchFamily="82" charset="0"/>
                <a:ea typeface="Calibri"/>
                <a:cs typeface="Andalus" pitchFamily="18" charset="-78"/>
              </a:rPr>
              <a:t>YURY VALERIA VIDALES ALCARAZ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solidFill>
                  <a:srgbClr val="0070C0"/>
                </a:solidFill>
                <a:latin typeface="Algerian" pitchFamily="82" charset="0"/>
                <a:ea typeface="Calibri"/>
                <a:cs typeface="Andalus" pitchFamily="18" charset="-78"/>
              </a:rPr>
              <a:t>DEL GRADO 3°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POR  SU EXCELENTE DESEMPÉÑO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  ACADÉMICO  EN EL PRIMER PERIODO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AÑO </a:t>
            </a:r>
            <a:r>
              <a:rPr lang="es-CO" sz="2000" b="1" dirty="0">
                <a:latin typeface="Kristen ITC"/>
                <a:ea typeface="Calibri"/>
                <a:cs typeface="Times New Roman"/>
              </a:rPr>
              <a:t>2023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DADO EN SANTA FE DE ANTIOQUIA A LOS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01  DÍAS DEL MES DE DICIEMBRE  DE 2023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a typeface="Calibri"/>
                <a:cs typeface="Times New Roman"/>
              </a:rPr>
              <a:t>_____________________________________         _______________________________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/>
                <a:cs typeface="Times New Roman"/>
              </a:rPr>
              <a:t> </a:t>
            </a:r>
            <a:r>
              <a:rPr lang="es-CO" sz="1400" dirty="0">
                <a:ea typeface="Calibri"/>
                <a:cs typeface="Times New Roman"/>
              </a:rPr>
              <a:t>EDISON NAUDIN JIMENEZ RODRÍGUEZ</a:t>
            </a:r>
            <a:r>
              <a:rPr lang="es-CO" sz="1400" dirty="0">
                <a:effectLst/>
                <a:ea typeface="Calibri"/>
                <a:cs typeface="Times New Roman"/>
              </a:rPr>
              <a:t>                             PEDRO LUÍS PÉREZ RESTREPO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a typeface="Calibri"/>
                <a:cs typeface="Times New Roman"/>
              </a:rPr>
              <a:t>COORDINADOR                                                                        DOCENTE</a:t>
            </a: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effectLst/>
                <a:latin typeface="Kristen ITC"/>
                <a:ea typeface="Calibri"/>
                <a:cs typeface="Times New Roman"/>
              </a:rPr>
              <a:t> </a:t>
            </a:r>
            <a:endParaRPr lang="es-CO" sz="1200" dirty="0">
              <a:effectLst/>
              <a:ea typeface="Calibri"/>
              <a:cs typeface="Times New Roman"/>
            </a:endParaRPr>
          </a:p>
        </p:txBody>
      </p:sp>
      <p:pic>
        <p:nvPicPr>
          <p:cNvPr id="10" name="Picture 6" descr="Escudo de Santa Fe de Antioquia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120" y="1772816"/>
            <a:ext cx="677646" cy="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compensa de oro medalla emblema dibujos animados aislado 6309065 Vector  en Vecteezy">
            <a:extLst>
              <a:ext uri="{FF2B5EF4-FFF2-40B4-BE49-F238E27FC236}">
                <a16:creationId xmlns:a16="http://schemas.microsoft.com/office/drawing/2014/main" id="{F2CF1D6D-BEC4-4FB1-AE9C-BDD33B5DB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703134"/>
            <a:ext cx="2492896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1 CuadroTexto">
            <a:extLst>
              <a:ext uri="{FF2B5EF4-FFF2-40B4-BE49-F238E27FC236}">
                <a16:creationId xmlns:a16="http://schemas.microsoft.com/office/drawing/2014/main" id="{7CA66B69-2BE3-4575-8DD0-2DD34D9DCE84}"/>
              </a:ext>
            </a:extLst>
          </p:cNvPr>
          <p:cNvSpPr txBox="1"/>
          <p:nvPr/>
        </p:nvSpPr>
        <p:spPr>
          <a:xfrm>
            <a:off x="1090383" y="322113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i="1" dirty="0">
                <a:latin typeface="Rockwell Extra Bold" pitchFamily="18" charset="0"/>
              </a:rPr>
              <a:t>3</a:t>
            </a:r>
            <a:endParaRPr lang="es-CO" sz="4800" b="1" i="1" dirty="0">
              <a:latin typeface="Rockwell Extra Bold" pitchFamily="18" charset="0"/>
            </a:endParaRPr>
          </a:p>
        </p:txBody>
      </p:sp>
      <p:pic>
        <p:nvPicPr>
          <p:cNvPr id="3074" name="Picture 2" descr="Butterflies | Butterfly art, Butterfly wings, Crafts">
            <a:extLst>
              <a:ext uri="{FF2B5EF4-FFF2-40B4-BE49-F238E27FC236}">
                <a16:creationId xmlns:a16="http://schemas.microsoft.com/office/drawing/2014/main" id="{C67E426B-A530-4467-B05C-6E6324DA52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11" b="13358"/>
          <a:stretch/>
        </p:blipFill>
        <p:spPr bwMode="auto">
          <a:xfrm>
            <a:off x="6804248" y="2702396"/>
            <a:ext cx="1545140" cy="22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AD30162-A6F2-4E23-AC67-A8800C03F04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12" y="1419148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08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198</Words>
  <Application>Microsoft Office PowerPoint</Application>
  <PresentationFormat>Presentación en pantalla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Algerian</vt:lpstr>
      <vt:lpstr>Arial</vt:lpstr>
      <vt:lpstr>Calibri</vt:lpstr>
      <vt:lpstr>Iskoola Pota</vt:lpstr>
      <vt:lpstr>Kristen ITC</vt:lpstr>
      <vt:lpstr>Modern Love</vt:lpstr>
      <vt:lpstr>Rockwell Extra Bold</vt:lpstr>
      <vt:lpstr>Viner Hand ITC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CORDINACION</dc:creator>
  <cp:lastModifiedBy>Janus</cp:lastModifiedBy>
  <cp:revision>43</cp:revision>
  <cp:lastPrinted>2022-11-30T18:03:08Z</cp:lastPrinted>
  <dcterms:created xsi:type="dcterms:W3CDTF">2018-02-28T15:46:06Z</dcterms:created>
  <dcterms:modified xsi:type="dcterms:W3CDTF">2023-03-10T14:54:42Z</dcterms:modified>
</cp:coreProperties>
</file>