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048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378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415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812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710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1899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815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566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136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845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44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AC430-0D1C-445A-A39F-E9DCD83C9911}" type="datetimeFigureOut">
              <a:rPr lang="es-CO" smtClean="0"/>
              <a:t>10/03/2023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91F48-007E-44F7-9D87-51F5E26A97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987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AutoShape 2" descr="Resultado de imagen para fondos diplom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5" name="AutoShape 4" descr="Resultado de imagen para fondos diploma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031" name="Picture 7" descr="Imagen relacionad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60336"/>
            <a:ext cx="9143999" cy="658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611560" y="758751"/>
            <a:ext cx="7992887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800" b="1" dirty="0">
              <a:effectLst/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800" b="1" dirty="0"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effectLst/>
                <a:latin typeface="Kristen ITC"/>
                <a:ea typeface="Calibri"/>
                <a:cs typeface="Times New Roman"/>
              </a:rPr>
              <a:t>LA INSTITUCIÓN  EDUCATIVA RURAL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latin typeface="Kristen ITC"/>
                <a:ea typeface="Calibri"/>
                <a:cs typeface="Times New Roman"/>
              </a:rPr>
              <a:t>EL PESCADO</a:t>
            </a:r>
            <a:endParaRPr lang="es-CO" sz="14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effectLst/>
                <a:latin typeface="Kristen ITC"/>
                <a:ea typeface="Calibri"/>
                <a:cs typeface="Times New Roman"/>
              </a:rPr>
              <a:t>SANTA  FE DE ANTIOQUIA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400" b="1" dirty="0"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b="1" dirty="0">
                <a:solidFill>
                  <a:srgbClr val="00B050"/>
                </a:solidFill>
                <a:latin typeface="Viner Hand ITC" pitchFamily="66" charset="0"/>
                <a:ea typeface="Calibri"/>
                <a:cs typeface="Times New Roman"/>
              </a:rPr>
              <a:t>CONCEDE MENCIÓN DE HONOR A: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800" b="1" dirty="0">
              <a:solidFill>
                <a:srgbClr val="00B050"/>
              </a:solidFill>
              <a:latin typeface="Viner Hand ITC" pitchFamily="66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2800" b="1" dirty="0">
                <a:latin typeface="Andalus" pitchFamily="18" charset="-78"/>
                <a:ea typeface="Calibri"/>
                <a:cs typeface="Andalus" pitchFamily="18" charset="-78"/>
              </a:rPr>
              <a:t>JIMMY WHITE GÓMEZ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2400" b="1" dirty="0">
                <a:solidFill>
                  <a:srgbClr val="0070C0"/>
                </a:solidFill>
                <a:latin typeface="Algerian" pitchFamily="82" charset="0"/>
                <a:ea typeface="Calibri"/>
                <a:cs typeface="Andalus" pitchFamily="18" charset="-78"/>
              </a:rPr>
              <a:t>DEL GRADO 9°A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400" b="1" dirty="0">
              <a:effectLst/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latin typeface="Kristen ITC"/>
                <a:ea typeface="Calibri"/>
                <a:cs typeface="Times New Roman"/>
              </a:rPr>
              <a:t>POR  SU EXCELENTE DESEMPÉÑO 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latin typeface="Kristen ITC"/>
                <a:ea typeface="Calibri"/>
                <a:cs typeface="Times New Roman"/>
              </a:rPr>
              <a:t>EN EL PRIMER  PERIODO  ACADÉMICO  </a:t>
            </a:r>
            <a:r>
              <a:rPr lang="es-CO" sz="2000" b="1" dirty="0">
                <a:latin typeface="Kristen ITC"/>
                <a:ea typeface="Calibri"/>
                <a:cs typeface="Times New Roman"/>
              </a:rPr>
              <a:t>2023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400" b="1" dirty="0">
              <a:latin typeface="Kristen ITC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solidFill>
                  <a:schemeClr val="accent6">
                    <a:lumMod val="75000"/>
                  </a:schemeClr>
                </a:solidFill>
                <a:latin typeface="Iskoola Pota" pitchFamily="34" charset="0"/>
                <a:ea typeface="Calibri"/>
                <a:cs typeface="Iskoola Pota" pitchFamily="34" charset="0"/>
              </a:rPr>
              <a:t>DADO EN SANTA FE DE ANTIOQUIA A LOS  27  DÍAS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>
                <a:solidFill>
                  <a:schemeClr val="accent6">
                    <a:lumMod val="75000"/>
                  </a:schemeClr>
                </a:solidFill>
                <a:latin typeface="Iskoola Pota" pitchFamily="34" charset="0"/>
                <a:ea typeface="Calibri"/>
                <a:cs typeface="Iskoola Pota" pitchFamily="34" charset="0"/>
              </a:rPr>
              <a:t> DEL MES DE ABRÍL  DE 2023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4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a typeface="Calibri"/>
                <a:cs typeface="Times New Roman"/>
              </a:rPr>
              <a:t>_____________________________________         _________________________________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ffectLst/>
                <a:ea typeface="Calibri"/>
                <a:cs typeface="Times New Roman"/>
              </a:rPr>
              <a:t>      </a:t>
            </a:r>
            <a:r>
              <a:rPr lang="es-CO" sz="1400" dirty="0">
                <a:ea typeface="Calibri"/>
                <a:cs typeface="Times New Roman"/>
              </a:rPr>
              <a:t>YHONATHAN CANO GARCÉS</a:t>
            </a:r>
            <a:r>
              <a:rPr lang="es-CO" sz="1400" dirty="0">
                <a:effectLst/>
                <a:ea typeface="Calibri"/>
                <a:cs typeface="Times New Roman"/>
              </a:rPr>
              <a:t>                   EDISON NAUDÍN JIMÉNEZ.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dirty="0">
                <a:ea typeface="Calibri"/>
                <a:cs typeface="Times New Roman"/>
              </a:rPr>
              <a:t>      RECTOR                                                   COORDINADOR </a:t>
            </a:r>
            <a:endParaRPr lang="es-CO" sz="14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>
                <a:effectLst/>
                <a:latin typeface="Kristen ITC"/>
                <a:ea typeface="Calibri"/>
                <a:cs typeface="Times New Roman"/>
              </a:rPr>
              <a:t> </a:t>
            </a:r>
            <a:endParaRPr lang="es-CO" sz="1200" dirty="0">
              <a:effectLst/>
              <a:ea typeface="Calibri"/>
              <a:cs typeface="Times New Roman"/>
            </a:endParaRPr>
          </a:p>
        </p:txBody>
      </p:sp>
      <p:pic>
        <p:nvPicPr>
          <p:cNvPr id="10" name="Picture 6" descr="Escudo de Santa Fe de Antioquia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915524"/>
            <a:ext cx="791594" cy="94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7DE8532E-1687-4E23-B36D-4268077B3B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67418"/>
            <a:ext cx="1660139" cy="166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6348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64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Algerian</vt:lpstr>
      <vt:lpstr>Andalus</vt:lpstr>
      <vt:lpstr>Arial</vt:lpstr>
      <vt:lpstr>Calibri</vt:lpstr>
      <vt:lpstr>Iskoola Pota</vt:lpstr>
      <vt:lpstr>Kristen ITC</vt:lpstr>
      <vt:lpstr>Viner Hand ITC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CORDINACION</dc:creator>
  <cp:lastModifiedBy>Janus</cp:lastModifiedBy>
  <cp:revision>20</cp:revision>
  <cp:lastPrinted>2018-04-25T13:04:20Z</cp:lastPrinted>
  <dcterms:created xsi:type="dcterms:W3CDTF">2018-02-28T15:46:06Z</dcterms:created>
  <dcterms:modified xsi:type="dcterms:W3CDTF">2023-03-10T16:26:43Z</dcterms:modified>
</cp:coreProperties>
</file>