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919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10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48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35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549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89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584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49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13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88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922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2228-151E-4329-932C-7674D77AEC47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9D0C-C6C9-41B6-B9A8-2F7347CB1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920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664409" cy="6474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451376" y="1700808"/>
            <a:ext cx="6360984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LA INSTITUCIÓN EDUCATIVA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RURAL EL PESCADO</a:t>
            </a:r>
            <a:endParaRPr lang="es-CO" sz="12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SANTA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2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CONCEDE: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latin typeface="Andalus" pitchFamily="18" charset="-78"/>
                <a:ea typeface="Calibri"/>
                <a:cs typeface="Andalus" pitchFamily="18" charset="-78"/>
              </a:rPr>
              <a:t>ERIKA PÉREZ SALAS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PREESCOLAR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2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POR SU  EXCELENTE DESEMPEÑO EN EL PRIMER PERIODO 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2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8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 DEL  28  DÍAS DEL MES DE ABRÍL  DE 2017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2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O" sz="1200" dirty="0">
                <a:ea typeface="Calibri"/>
                <a:cs typeface="Times New Roman"/>
              </a:rPr>
              <a:t>_____________________________________         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O" sz="1200" dirty="0">
                <a:effectLst/>
                <a:ea typeface="Calibri"/>
                <a:cs typeface="Times New Roman"/>
              </a:rPr>
              <a:t>              </a:t>
            </a:r>
            <a:r>
              <a:rPr lang="es-CO" sz="1200" dirty="0">
                <a:ea typeface="Calibri"/>
                <a:cs typeface="Times New Roman"/>
              </a:rPr>
              <a:t>YHONATHAN CANO GARCES</a:t>
            </a:r>
            <a:r>
              <a:rPr lang="es-CO" sz="1200" dirty="0">
                <a:effectLst/>
                <a:ea typeface="Calibri"/>
                <a:cs typeface="Times New Roman"/>
              </a:rPr>
              <a:t>                                             EDISON NAUDÍN JIMÉNEZ.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O" sz="1200" dirty="0">
                <a:ea typeface="Calibri"/>
                <a:cs typeface="Times New Roman"/>
              </a:rPr>
              <a:t>                          RECTOR                                                                         COORDINADOR </a:t>
            </a:r>
            <a:endParaRPr lang="es-CO" sz="12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8" name="Picture 6" descr="Escudo de Santa Fe de Antioquia.svg">
            <a:extLst>
              <a:ext uri="{FF2B5EF4-FFF2-40B4-BE49-F238E27FC236}">
                <a16:creationId xmlns:a16="http://schemas.microsoft.com/office/drawing/2014/main" id="{770EB16C-8255-4858-97C9-9735EAE35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77808"/>
            <a:ext cx="936104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8B0C590-6B25-4F16-AE26-75AA1FA086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82095"/>
            <a:ext cx="1660139" cy="16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40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Algerian</vt:lpstr>
      <vt:lpstr>Andalus</vt:lpstr>
      <vt:lpstr>Arial</vt:lpstr>
      <vt:lpstr>Calibri</vt:lpstr>
      <vt:lpstr>Iskoola Pota</vt:lpstr>
      <vt:lpstr>Kristen ITC</vt:lpstr>
      <vt:lpstr>Viner Hand ITC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CORDINACION</dc:creator>
  <cp:lastModifiedBy>Janus</cp:lastModifiedBy>
  <cp:revision>14</cp:revision>
  <cp:lastPrinted>2017-04-25T15:25:00Z</cp:lastPrinted>
  <dcterms:created xsi:type="dcterms:W3CDTF">2017-04-24T14:16:36Z</dcterms:created>
  <dcterms:modified xsi:type="dcterms:W3CDTF">2023-03-10T16:20:01Z</dcterms:modified>
</cp:coreProperties>
</file>