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88163" cy="100203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E60F1-402E-447C-B519-128B49727820}" type="datetimeFigureOut">
              <a:rPr lang="es-CO" smtClean="0"/>
              <a:t>10/03/2023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06121-9559-4FBB-A4E5-5000BE82685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87497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E60F1-402E-447C-B519-128B49727820}" type="datetimeFigureOut">
              <a:rPr lang="es-CO" smtClean="0"/>
              <a:t>10/03/2023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06121-9559-4FBB-A4E5-5000BE82685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0389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E60F1-402E-447C-B519-128B49727820}" type="datetimeFigureOut">
              <a:rPr lang="es-CO" smtClean="0"/>
              <a:t>10/03/2023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06121-9559-4FBB-A4E5-5000BE82685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1727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E60F1-402E-447C-B519-128B49727820}" type="datetimeFigureOut">
              <a:rPr lang="es-CO" smtClean="0"/>
              <a:t>10/03/2023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06121-9559-4FBB-A4E5-5000BE82685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43853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E60F1-402E-447C-B519-128B49727820}" type="datetimeFigureOut">
              <a:rPr lang="es-CO" smtClean="0"/>
              <a:t>10/03/2023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06121-9559-4FBB-A4E5-5000BE82685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89636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E60F1-402E-447C-B519-128B49727820}" type="datetimeFigureOut">
              <a:rPr lang="es-CO" smtClean="0"/>
              <a:t>10/03/2023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06121-9559-4FBB-A4E5-5000BE82685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66187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E60F1-402E-447C-B519-128B49727820}" type="datetimeFigureOut">
              <a:rPr lang="es-CO" smtClean="0"/>
              <a:t>10/03/2023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06121-9559-4FBB-A4E5-5000BE82685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02462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E60F1-402E-447C-B519-128B49727820}" type="datetimeFigureOut">
              <a:rPr lang="es-CO" smtClean="0"/>
              <a:t>10/03/2023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06121-9559-4FBB-A4E5-5000BE82685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59744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E60F1-402E-447C-B519-128B49727820}" type="datetimeFigureOut">
              <a:rPr lang="es-CO" smtClean="0"/>
              <a:t>10/03/2023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06121-9559-4FBB-A4E5-5000BE82685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83536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E60F1-402E-447C-B519-128B49727820}" type="datetimeFigureOut">
              <a:rPr lang="es-CO" smtClean="0"/>
              <a:t>10/03/2023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06121-9559-4FBB-A4E5-5000BE82685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57090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E60F1-402E-447C-B519-128B49727820}" type="datetimeFigureOut">
              <a:rPr lang="es-CO" smtClean="0"/>
              <a:t>10/03/2023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06121-9559-4FBB-A4E5-5000BE82685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6992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E60F1-402E-447C-B519-128B49727820}" type="datetimeFigureOut">
              <a:rPr lang="es-CO" smtClean="0"/>
              <a:t>10/03/2023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06121-9559-4FBB-A4E5-5000BE82685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68222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Border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70" t="3262" r="6481" b="2962"/>
          <a:stretch/>
        </p:blipFill>
        <p:spPr bwMode="auto">
          <a:xfrm rot="5400000">
            <a:off x="1247628" y="-975490"/>
            <a:ext cx="6552730" cy="8736975"/>
          </a:xfrm>
          <a:prstGeom prst="rect">
            <a:avLst/>
          </a:prstGeom>
          <a:ln w="127000" cap="sq">
            <a:solidFill>
              <a:srgbClr val="00B05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Rectángulo"/>
          <p:cNvSpPr/>
          <p:nvPr/>
        </p:nvSpPr>
        <p:spPr>
          <a:xfrm>
            <a:off x="611560" y="758751"/>
            <a:ext cx="7776864" cy="5543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endParaRPr lang="es-CO" sz="800" b="1" dirty="0">
              <a:effectLst/>
              <a:latin typeface="Kristen ITC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es-CO" sz="800" b="1" dirty="0">
              <a:latin typeface="Kristen ITC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400" b="1" dirty="0">
                <a:effectLst/>
                <a:latin typeface="Kristen ITC"/>
                <a:ea typeface="Calibri"/>
                <a:cs typeface="Times New Roman"/>
              </a:rPr>
              <a:t>LA INSTITUCIÓN  EDUCATIVA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400" b="1" dirty="0">
                <a:latin typeface="Kristen ITC"/>
                <a:ea typeface="Calibri"/>
                <a:cs typeface="Times New Roman"/>
              </a:rPr>
              <a:t>RURAL EL PESCADO</a:t>
            </a:r>
            <a:endParaRPr lang="es-CO" sz="14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400" b="1" dirty="0">
                <a:effectLst/>
                <a:latin typeface="Kristen ITC"/>
                <a:ea typeface="Calibri"/>
                <a:cs typeface="Times New Roman"/>
              </a:rPr>
              <a:t>SANTA  FE DE ANTIOQUIA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es-CO" sz="1400" b="1" dirty="0">
              <a:latin typeface="Kristen ITC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b="1" dirty="0">
                <a:solidFill>
                  <a:srgbClr val="00B050"/>
                </a:solidFill>
                <a:latin typeface="Viner Hand ITC" pitchFamily="66" charset="0"/>
                <a:ea typeface="Calibri"/>
                <a:cs typeface="Times New Roman"/>
              </a:rPr>
              <a:t>CONCEDE MENCIÓN DE HONOR A: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es-CO" sz="800" b="1" dirty="0">
              <a:solidFill>
                <a:srgbClr val="00B050"/>
              </a:solidFill>
              <a:latin typeface="Viner Hand ITC" pitchFamily="66" charset="0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2800" b="1" dirty="0">
                <a:latin typeface="Andalus" pitchFamily="18" charset="-78"/>
                <a:ea typeface="Calibri"/>
                <a:cs typeface="Andalus" pitchFamily="18" charset="-78"/>
              </a:rPr>
              <a:t>JIMMY WHITE GÓMEZ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2400" b="1" dirty="0">
                <a:solidFill>
                  <a:srgbClr val="0070C0"/>
                </a:solidFill>
                <a:latin typeface="Algerian" pitchFamily="82" charset="0"/>
                <a:ea typeface="Calibri"/>
                <a:cs typeface="Andalus" pitchFamily="18" charset="-78"/>
              </a:rPr>
              <a:t>DEL GRADO 9°A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es-CO" sz="1400" b="1" dirty="0">
              <a:effectLst/>
              <a:latin typeface="Kristen ITC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400" b="1" dirty="0">
                <a:latin typeface="Kristen ITC"/>
                <a:ea typeface="Calibri"/>
                <a:cs typeface="Times New Roman"/>
              </a:rPr>
              <a:t>POR  SU EXCELENTE DESEMPÉÑO 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400" b="1" dirty="0">
                <a:latin typeface="Kristen ITC"/>
                <a:ea typeface="Calibri"/>
                <a:cs typeface="Times New Roman"/>
              </a:rPr>
              <a:t>EN EL SEGUNDO PERIODO  ACADÉMICO  </a:t>
            </a:r>
            <a:r>
              <a:rPr lang="es-CO" sz="2000" b="1" dirty="0">
                <a:latin typeface="Kristen ITC"/>
                <a:ea typeface="Calibri"/>
                <a:cs typeface="Times New Roman"/>
              </a:rPr>
              <a:t>2023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es-CO" sz="1400" b="1" dirty="0">
              <a:latin typeface="Kristen ITC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400" b="1" dirty="0">
                <a:solidFill>
                  <a:schemeClr val="accent6">
                    <a:lumMod val="75000"/>
                  </a:schemeClr>
                </a:solidFill>
                <a:latin typeface="Iskoola Pota" pitchFamily="34" charset="0"/>
                <a:ea typeface="Calibri"/>
                <a:cs typeface="Iskoola Pota" pitchFamily="34" charset="0"/>
              </a:rPr>
              <a:t>DADO EN SANTA FE DE ANTIOQUIA A LOS  27  DÍAS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400" b="1" dirty="0">
                <a:solidFill>
                  <a:schemeClr val="accent6">
                    <a:lumMod val="75000"/>
                  </a:schemeClr>
                </a:solidFill>
                <a:latin typeface="Iskoola Pota" pitchFamily="34" charset="0"/>
                <a:ea typeface="Calibri"/>
                <a:cs typeface="Iskoola Pota" pitchFamily="34" charset="0"/>
              </a:rPr>
              <a:t> DEL MES DE ABRÍL  DE 2018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es-CO" sz="14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400" dirty="0">
                <a:ea typeface="Calibri"/>
                <a:cs typeface="Times New Roman"/>
              </a:rPr>
              <a:t>_____________________________________         _________________________________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400" dirty="0">
                <a:effectLst/>
                <a:ea typeface="Calibri"/>
                <a:cs typeface="Times New Roman"/>
              </a:rPr>
              <a:t>      </a:t>
            </a:r>
            <a:r>
              <a:rPr lang="es-CO" sz="1400" dirty="0">
                <a:ea typeface="Calibri"/>
                <a:cs typeface="Times New Roman"/>
              </a:rPr>
              <a:t>YHONATHAN CANO GARCES           </a:t>
            </a:r>
            <a:r>
              <a:rPr lang="es-CO" sz="1400" dirty="0">
                <a:effectLst/>
                <a:ea typeface="Calibri"/>
                <a:cs typeface="Times New Roman"/>
              </a:rPr>
              <a:t>                    EDISON NAUDÍN JIMÉNEZ.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400" dirty="0">
                <a:ea typeface="Calibri"/>
                <a:cs typeface="Times New Roman"/>
              </a:rPr>
              <a:t>      RECTOR                                                               COORDINADOR </a:t>
            </a:r>
            <a:endParaRPr lang="es-CO" sz="14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200" b="1" dirty="0">
                <a:effectLst/>
                <a:latin typeface="Kristen ITC"/>
                <a:ea typeface="Calibri"/>
                <a:cs typeface="Times New Roman"/>
              </a:rPr>
              <a:t> </a:t>
            </a:r>
            <a:endParaRPr lang="es-CO" sz="1200" dirty="0">
              <a:effectLst/>
              <a:ea typeface="Calibri"/>
              <a:cs typeface="Times New Roman"/>
            </a:endParaRPr>
          </a:p>
        </p:txBody>
      </p:sp>
      <p:pic>
        <p:nvPicPr>
          <p:cNvPr id="12" name="Picture 6" descr="Escudo de Santa Fe de Antioquia.sv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052736"/>
            <a:ext cx="936104" cy="112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0E823266-6312-4532-8E4B-81170FF61E7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669" y="758751"/>
            <a:ext cx="1660139" cy="1660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9500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64</Words>
  <Application>Microsoft Office PowerPoint</Application>
  <PresentationFormat>Presentación en pantalla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Algerian</vt:lpstr>
      <vt:lpstr>Andalus</vt:lpstr>
      <vt:lpstr>Arial</vt:lpstr>
      <vt:lpstr>Calibri</vt:lpstr>
      <vt:lpstr>Iskoola Pota</vt:lpstr>
      <vt:lpstr>Kristen ITC</vt:lpstr>
      <vt:lpstr>Viner Hand ITC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CORDINACION</dc:creator>
  <cp:lastModifiedBy>Janus</cp:lastModifiedBy>
  <cp:revision>11</cp:revision>
  <cp:lastPrinted>2018-09-03T16:15:28Z</cp:lastPrinted>
  <dcterms:created xsi:type="dcterms:W3CDTF">2018-08-15T17:05:23Z</dcterms:created>
  <dcterms:modified xsi:type="dcterms:W3CDTF">2023-03-10T15:08:44Z</dcterms:modified>
</cp:coreProperties>
</file>